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364" autoAdjust="0"/>
  </p:normalViewPr>
  <p:slideViewPr>
    <p:cSldViewPr snapToGrid="0">
      <p:cViewPr varScale="1">
        <p:scale>
          <a:sx n="83" d="100"/>
          <a:sy n="83" d="100"/>
        </p:scale>
        <p:origin x="307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24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1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1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7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2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3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03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6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8C2A-C48D-4844-BD91-92A6C615A34E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CD60-6F5B-4FD9-A32E-C02A1D2F1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0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4" descr="BT, Athenauem, logo strip - new 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" y="7667457"/>
            <a:ext cx="6528609" cy="123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12253805">
            <a:off x="2983002" y="12718513"/>
            <a:ext cx="3177364" cy="1249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1450" y="2258675"/>
            <a:ext cx="493890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1450" y="2854374"/>
            <a:ext cx="4938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9" y="140158"/>
            <a:ext cx="6503075" cy="866942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88171" y="355500"/>
            <a:ext cx="6088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u="sng" dirty="0" smtClean="0">
                <a:solidFill>
                  <a:srgbClr val="0070C0"/>
                </a:solidFill>
              </a:rPr>
              <a:t>Seating Plan</a:t>
            </a:r>
            <a:endParaRPr lang="en-GB" sz="4800" b="1" u="sng" dirty="0">
              <a:solidFill>
                <a:srgbClr val="0070C0"/>
              </a:solidFill>
            </a:endParaRPr>
          </a:p>
        </p:txBody>
      </p:sp>
      <p:pic>
        <p:nvPicPr>
          <p:cNvPr id="14" name="Picture 13"/>
          <p:cNvPicPr/>
          <p:nvPr/>
        </p:nvPicPr>
        <p:blipFill rotWithShape="1">
          <a:blip r:embed="rId3" cstate="print"/>
          <a:srcRect l="20266" t="31223" r="58074" b="9085"/>
          <a:stretch/>
        </p:blipFill>
        <p:spPr bwMode="auto">
          <a:xfrm>
            <a:off x="997527" y="1615044"/>
            <a:ext cx="5118265" cy="709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88172" y="4916345"/>
            <a:ext cx="680872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Door 1</a:t>
            </a:r>
            <a:endParaRPr lang="en-GB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8702" y="3567739"/>
            <a:ext cx="680872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Door 3</a:t>
            </a:r>
            <a:endParaRPr lang="en-GB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64012" y="3540789"/>
            <a:ext cx="680872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Door 4</a:t>
            </a:r>
            <a:endParaRPr lang="en-GB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48656" y="4916345"/>
            <a:ext cx="680872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Door 2</a:t>
            </a:r>
            <a:endParaRPr lang="en-GB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4092" y="7647603"/>
            <a:ext cx="5721962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Seat        1                                                                                     18</a:t>
            </a:r>
            <a:endParaRPr lang="en-GB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4092" y="4235392"/>
            <a:ext cx="5721962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Seat        1                                                                                     18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50470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16</Words>
  <Application>Microsoft Office PowerPoint</Application>
  <PresentationFormat>On-screen Show (4:3)</PresentationFormat>
  <Paragraphs>8</Paragraphs>
  <Slides>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 Office</dc:creator>
  <cp:lastModifiedBy>Helen Davies</cp:lastModifiedBy>
  <cp:revision>23</cp:revision>
  <cp:lastPrinted>2018-11-12T14:58:39Z</cp:lastPrinted>
  <dcterms:created xsi:type="dcterms:W3CDTF">2018-11-09T16:52:10Z</dcterms:created>
  <dcterms:modified xsi:type="dcterms:W3CDTF">2018-11-12T14:58:44Z</dcterms:modified>
</cp:coreProperties>
</file>